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89"/>
    <a:srgbClr val="FF6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5" autoAdjust="0"/>
    <p:restoredTop sz="93883" autoAdjust="0"/>
  </p:normalViewPr>
  <p:slideViewPr>
    <p:cSldViewPr snapToGrid="0">
      <p:cViewPr varScale="1">
        <p:scale>
          <a:sx n="110" d="100"/>
          <a:sy n="110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2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4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65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28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1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3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26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83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98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49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5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E66D4-D076-4142-BC57-CF6DB3A6C4A1}" type="datetimeFigureOut">
              <a:rPr lang="es-MX" smtClean="0"/>
              <a:t>31/07/25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C44A-3A64-4967-A4AC-A2CD55EC58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55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uevoleon40.org/" TargetMode="External"/><Relationship Id="rId4" Type="http://schemas.openxmlformats.org/officeDocument/2006/relationships/hyperlink" Target="mailto:info@nuevoleon40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5AAAF703-E593-4999-9A6A-BA7430272A69}"/>
              </a:ext>
            </a:extLst>
          </p:cNvPr>
          <p:cNvSpPr txBox="1"/>
          <p:nvPr/>
        </p:nvSpPr>
        <p:spPr>
          <a:xfrm>
            <a:off x="230551" y="724508"/>
            <a:ext cx="3836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la empresa/organización/institución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D4694A7A-9B5B-4A44-B8AC-F388FE0A5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75" y="17455"/>
            <a:ext cx="1962621" cy="694636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7ED3AF6E-E438-43EE-BDE2-F3FC3152E3FD}"/>
              </a:ext>
            </a:extLst>
          </p:cNvPr>
          <p:cNvSpPr txBox="1"/>
          <p:nvPr/>
        </p:nvSpPr>
        <p:spPr>
          <a:xfrm>
            <a:off x="2814430" y="179940"/>
            <a:ext cx="6563139" cy="347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Ficha Pública </a:t>
            </a:r>
            <a:r>
              <a:rPr lang="es-MX" sz="1600" b="1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2025</a:t>
            </a:r>
            <a:endParaRPr lang="es-MX" sz="1600" b="1" dirty="0">
              <a:solidFill>
                <a:srgbClr val="1922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3457117-6D23-481E-8BB9-AD281CAB48D9}"/>
              </a:ext>
            </a:extLst>
          </p:cNvPr>
          <p:cNvSpPr txBox="1"/>
          <p:nvPr/>
        </p:nvSpPr>
        <p:spPr>
          <a:xfrm>
            <a:off x="6273815" y="998928"/>
            <a:ext cx="1375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Categoría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D09F360-10ED-4DFA-BB99-15BBB6457DDF}"/>
              </a:ext>
            </a:extLst>
          </p:cNvPr>
          <p:cNvSpPr/>
          <p:nvPr/>
        </p:nvSpPr>
        <p:spPr>
          <a:xfrm>
            <a:off x="7166112" y="978834"/>
            <a:ext cx="4711147" cy="2789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C2E0B5F-E7BA-4DD0-8FB6-CB1816962C5C}"/>
              </a:ext>
            </a:extLst>
          </p:cNvPr>
          <p:cNvSpPr txBox="1"/>
          <p:nvPr/>
        </p:nvSpPr>
        <p:spPr>
          <a:xfrm>
            <a:off x="206730" y="1990562"/>
            <a:ext cx="606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¿En qué consiste el desarrollo tecnológico  y que tecnologías I4.0 se aplican?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3FFC32D-C6FF-4265-AADB-15850DB69A8F}"/>
              </a:ext>
            </a:extLst>
          </p:cNvPr>
          <p:cNvSpPr/>
          <p:nvPr/>
        </p:nvSpPr>
        <p:spPr>
          <a:xfrm>
            <a:off x="230551" y="2415490"/>
            <a:ext cx="5603445" cy="15209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E2062B4-E3EC-4271-9FF1-B357AF41820D}"/>
              </a:ext>
            </a:extLst>
          </p:cNvPr>
          <p:cNvSpPr txBox="1"/>
          <p:nvPr/>
        </p:nvSpPr>
        <p:spPr>
          <a:xfrm>
            <a:off x="226274" y="4083518"/>
            <a:ext cx="3504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¿Cuáles son los beneficios/resultados?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586E417-2642-46F5-A7FF-FB4958F9EBE2}"/>
              </a:ext>
            </a:extLst>
          </p:cNvPr>
          <p:cNvSpPr/>
          <p:nvPr/>
        </p:nvSpPr>
        <p:spPr>
          <a:xfrm>
            <a:off x="230551" y="4341647"/>
            <a:ext cx="5603445" cy="15242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FA7B889-DBA4-4A6D-94BF-4030EE160CC7}"/>
              </a:ext>
            </a:extLst>
          </p:cNvPr>
          <p:cNvSpPr txBox="1"/>
          <p:nvPr/>
        </p:nvSpPr>
        <p:spPr>
          <a:xfrm>
            <a:off x="6273815" y="1304906"/>
            <a:ext cx="5918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 o sustento (</a:t>
            </a:r>
            <a:r>
              <a:rPr lang="es-MX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figuras –</a:t>
            </a:r>
            <a:r>
              <a:rPr lang="es-MX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MT"/>
                <a:cs typeface="Arial" panose="020B0604020202020204" pitchFamily="34" charset="0"/>
              </a:rPr>
              <a:t> gráficas, fotografías, esquemas-, diagramas, tablas)</a:t>
            </a:r>
            <a:endParaRPr lang="es-MX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sz="1200" b="1" dirty="0">
              <a:solidFill>
                <a:srgbClr val="1922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93C73F6-591B-4F83-8C35-11692AFAFD79}"/>
              </a:ext>
            </a:extLst>
          </p:cNvPr>
          <p:cNvSpPr/>
          <p:nvPr/>
        </p:nvSpPr>
        <p:spPr>
          <a:xfrm>
            <a:off x="6273815" y="1698194"/>
            <a:ext cx="5603445" cy="448408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B9B0405-0F20-43F1-8060-4B7071E70F3D}"/>
              </a:ext>
            </a:extLst>
          </p:cNvPr>
          <p:cNvSpPr/>
          <p:nvPr/>
        </p:nvSpPr>
        <p:spPr>
          <a:xfrm>
            <a:off x="1796658" y="5999306"/>
            <a:ext cx="4037338" cy="2054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75532AC-8865-48A2-8411-A4CEF4857D02}"/>
              </a:ext>
            </a:extLst>
          </p:cNvPr>
          <p:cNvSpPr txBox="1"/>
          <p:nvPr/>
        </p:nvSpPr>
        <p:spPr>
          <a:xfrm>
            <a:off x="230551" y="6001251"/>
            <a:ext cx="1431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Página web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FA357ABE-7DD0-4318-AE6A-1A3F9DF15C3E}"/>
              </a:ext>
            </a:extLst>
          </p:cNvPr>
          <p:cNvSpPr/>
          <p:nvPr/>
        </p:nvSpPr>
        <p:spPr>
          <a:xfrm>
            <a:off x="1796661" y="6282262"/>
            <a:ext cx="4037335" cy="2054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EEB1F86-493A-4EF9-A2AB-937291E726F6}"/>
              </a:ext>
            </a:extLst>
          </p:cNvPr>
          <p:cNvSpPr txBox="1"/>
          <p:nvPr/>
        </p:nvSpPr>
        <p:spPr>
          <a:xfrm>
            <a:off x="230551" y="6247453"/>
            <a:ext cx="1962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Correo electrónico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D1640569-AF8B-4ED0-95A7-5FDFA6AB7CE3}"/>
              </a:ext>
            </a:extLst>
          </p:cNvPr>
          <p:cNvSpPr/>
          <p:nvPr/>
        </p:nvSpPr>
        <p:spPr>
          <a:xfrm>
            <a:off x="1796661" y="6559261"/>
            <a:ext cx="4037335" cy="2054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1D23E42-3849-4095-B838-D53C0BD83D8E}"/>
              </a:ext>
            </a:extLst>
          </p:cNvPr>
          <p:cNvSpPr txBox="1"/>
          <p:nvPr/>
        </p:nvSpPr>
        <p:spPr>
          <a:xfrm>
            <a:off x="230551" y="6495600"/>
            <a:ext cx="1657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EA9F7E4-8C25-49E8-A754-3CB5D98AF5EE}"/>
              </a:ext>
            </a:extLst>
          </p:cNvPr>
          <p:cNvSpPr txBox="1"/>
          <p:nvPr/>
        </p:nvSpPr>
        <p:spPr>
          <a:xfrm>
            <a:off x="226275" y="1412162"/>
            <a:ext cx="4082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rgbClr val="1922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desarrollo tecnológico o solución 4.0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13F4A7B-E822-4DE1-B996-5EC8483BEAEA}"/>
              </a:ext>
            </a:extLst>
          </p:cNvPr>
          <p:cNvSpPr/>
          <p:nvPr/>
        </p:nvSpPr>
        <p:spPr>
          <a:xfrm>
            <a:off x="230551" y="1698194"/>
            <a:ext cx="5603445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EC773E0A-70EF-470C-89B0-ED076AE86AE1}"/>
              </a:ext>
            </a:extLst>
          </p:cNvPr>
          <p:cNvSpPr/>
          <p:nvPr/>
        </p:nvSpPr>
        <p:spPr>
          <a:xfrm>
            <a:off x="230551" y="992072"/>
            <a:ext cx="5603445" cy="2820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07" tIns="42354" rIns="84707" bIns="4235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BBDD03-010E-06E2-A6CF-4845666E26D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706" r="65751" b="-291"/>
          <a:stretch/>
        </p:blipFill>
        <p:spPr>
          <a:xfrm>
            <a:off x="10003103" y="1225"/>
            <a:ext cx="1210528" cy="76268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81A5698-923D-6114-EA98-39B9BA92CFFE}"/>
              </a:ext>
            </a:extLst>
          </p:cNvPr>
          <p:cNvSpPr txBox="1"/>
          <p:nvPr/>
        </p:nvSpPr>
        <p:spPr>
          <a:xfrm>
            <a:off x="10279013" y="6278250"/>
            <a:ext cx="17973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info@nuevoleon40.org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www.nuevoleon40.org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Monterrey, NL México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908208-B74F-928A-D77F-7FDE4F16A3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2486" t="-1" r="49370" b="-2704"/>
          <a:stretch/>
        </p:blipFill>
        <p:spPr>
          <a:xfrm>
            <a:off x="7614747" y="17455"/>
            <a:ext cx="1019503" cy="78104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2A590B6-C7EC-FA31-25FE-A0DB35FC0B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2312" r="22333" b="9671"/>
          <a:stretch/>
        </p:blipFill>
        <p:spPr>
          <a:xfrm>
            <a:off x="8854276" y="15315"/>
            <a:ext cx="1424737" cy="686927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7304A7DC-C692-144E-B409-181E01EED666}"/>
              </a:ext>
            </a:extLst>
          </p:cNvPr>
          <p:cNvSpPr txBox="1"/>
          <p:nvPr/>
        </p:nvSpPr>
        <p:spPr>
          <a:xfrm>
            <a:off x="6238002" y="6221608"/>
            <a:ext cx="3283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*Al terminar de llenar, convertir a pdf y eliminar esta nota.</a:t>
            </a:r>
          </a:p>
        </p:txBody>
      </p:sp>
    </p:spTree>
    <p:extLst>
      <p:ext uri="{BB962C8B-B14F-4D97-AF65-F5344CB8AC3E}">
        <p14:creationId xmlns:p14="http://schemas.microsoft.com/office/powerpoint/2010/main" val="2157749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91</Words>
  <Application>Microsoft Macintosh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ArialMT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Bueno</dc:creator>
  <cp:lastModifiedBy>Microsoft Office User</cp:lastModifiedBy>
  <cp:revision>18</cp:revision>
  <dcterms:created xsi:type="dcterms:W3CDTF">2018-08-31T22:07:59Z</dcterms:created>
  <dcterms:modified xsi:type="dcterms:W3CDTF">2025-08-01T03:25:49Z</dcterms:modified>
</cp:coreProperties>
</file>